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601200" cy="12801600" type="A3"/>
  <p:notesSz cx="9866313" cy="142954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5C411-492F-4CDE-8B7D-2BF7F8829003}" v="36" dt="2024-05-29T23:30:14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196" y="6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59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70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36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10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23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70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3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82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8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6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55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85310-348F-4A9D-B6DE-6512806CA25F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8B3-C44A-4167-8578-AB1ACD220B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33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0921" y="136104"/>
            <a:ext cx="8641080" cy="720080"/>
          </a:xfrm>
        </p:spPr>
        <p:txBody>
          <a:bodyPr>
            <a:noAutofit/>
          </a:bodyPr>
          <a:lstStyle/>
          <a:p>
            <a:r>
              <a:rPr lang="ja-JP" altLang="en-US" sz="4000" u="sng" dirty="0"/>
              <a:t>選定療養についてのお知らせ</a:t>
            </a:r>
            <a:endParaRPr kumimoji="1" lang="ja-JP" altLang="en-US" sz="4000" u="sng" dirty="0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2128" y="2728392"/>
            <a:ext cx="8641080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医療機器名：</a:t>
            </a:r>
            <a:r>
              <a:rPr lang="en-US" altLang="ja-JP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FreeStyle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リブレ２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療養の内容：より詳細な血糖管理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費用：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02970" lvl="1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測定器（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Reader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）：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7,798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円（税込）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560070" lvl="1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スマートフォンアプリ「リブレ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Link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」：フリーダウンロード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560070" lvl="1" indent="0">
              <a:buNone/>
            </a:pP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センサーの測定器としてご自身のスマートフォンをお使いいただけます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02970" lvl="1" indent="-342900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センサー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１枚：　　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6,250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円（税込）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小型のセンサーを上腕に装着し、スキャンするだけの簡単な操作です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3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FreeStyle</a:t>
            </a:r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リブレ</a:t>
            </a:r>
            <a:r>
              <a:rPr lang="en-US" altLang="ja-JP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Link</a:t>
            </a:r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は、スキャン不要でリアルタイムにグルコースデータを入手できます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低、高グルコースアラートも搭載され、生活に気づきを与えてくれます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血糖値のトレンドが把握でき、血糖変動がわかりやすく表示されます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１つのセンサーで最長</a:t>
            </a:r>
            <a:r>
              <a:rPr lang="en-US" altLang="ja-JP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日間の装着が可能となっています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お風呂や水泳・運動など、日常生活を通常通り過ごして頂く事ができます</a:t>
            </a:r>
            <a:endParaRPr lang="en-US" altLang="ja-JP" sz="2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7992" y="1000200"/>
            <a:ext cx="8920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当院は、間歇スキャン式持続血糖測定器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24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FreeStyle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リブレ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のお取り扱いがございます。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ご検討される患者様は、医師または院内スタッフまでお声掛けください。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C136F19-E0EF-45FA-B42D-2ECA75D8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508" y="11089063"/>
            <a:ext cx="1455646" cy="145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10E8BC-67B5-499C-82CB-20D795F3FB5F}"/>
              </a:ext>
            </a:extLst>
          </p:cNvPr>
          <p:cNvSpPr txBox="1"/>
          <p:nvPr/>
        </p:nvSpPr>
        <p:spPr>
          <a:xfrm>
            <a:off x="289399" y="1144755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スマートフォンアプリ「リブレ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Link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」の詳細は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こちらの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コードを読み取ってください。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対応機種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OS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を確認後ダウンロードください。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809C0A2-5750-DB92-74EA-FBCF1F1176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580" t="23795" r="23387" b="9365"/>
          <a:stretch/>
        </p:blipFill>
        <p:spPr>
          <a:xfrm>
            <a:off x="7205512" y="2347578"/>
            <a:ext cx="1843560" cy="2112292"/>
          </a:xfrm>
          <a:prstGeom prst="rect">
            <a:avLst/>
          </a:prstGeom>
        </p:spPr>
      </p:pic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8A6200DB-2F5A-D612-C8EF-43625BBD40E6}"/>
              </a:ext>
            </a:extLst>
          </p:cNvPr>
          <p:cNvSpPr/>
          <p:nvPr/>
        </p:nvSpPr>
        <p:spPr>
          <a:xfrm>
            <a:off x="6600800" y="11168814"/>
            <a:ext cx="2727266" cy="129614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医療法人宏和会</a:t>
            </a:r>
            <a:endParaRPr lang="en-US" altLang="ja-JP" sz="2400" dirty="0"/>
          </a:p>
          <a:p>
            <a:pPr algn="ctr"/>
            <a:r>
              <a:rPr kumimoji="1" lang="ja-JP" altLang="en-US" sz="2400" dirty="0"/>
              <a:t>あさいクリニック</a:t>
            </a:r>
          </a:p>
        </p:txBody>
      </p:sp>
      <p:pic>
        <p:nvPicPr>
          <p:cNvPr id="4" name="Picture 1" descr="宏和MARK_01">
            <a:extLst>
              <a:ext uri="{FF2B5EF4-FFF2-40B4-BE49-F238E27FC236}">
                <a16:creationId xmlns:a16="http://schemas.microsoft.com/office/drawing/2014/main" id="{253CC005-D79E-464C-AB54-97160F1AE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24736" y="11506509"/>
            <a:ext cx="818833" cy="58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B25086-BC1D-3B82-751F-47796A67340F}"/>
              </a:ext>
            </a:extLst>
          </p:cNvPr>
          <p:cNvSpPr txBox="1"/>
          <p:nvPr/>
        </p:nvSpPr>
        <p:spPr>
          <a:xfrm>
            <a:off x="7680920" y="12186218"/>
            <a:ext cx="13681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2024.9.1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852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216</Words>
  <Application>Microsoft Office PowerPoint</Application>
  <PresentationFormat>A3 297x420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Wingdings</vt:lpstr>
      <vt:lpstr>Office ​​テーマ</vt:lpstr>
      <vt:lpstr>選定療養についてのお知らせ</vt:lpstr>
    </vt:vector>
  </TitlesOfParts>
  <Company>Abbott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Goto, Yuta X</dc:creator>
  <cp:lastModifiedBy>中野</cp:lastModifiedBy>
  <cp:revision>18</cp:revision>
  <cp:lastPrinted>2024-08-06T07:20:23Z</cp:lastPrinted>
  <dcterms:created xsi:type="dcterms:W3CDTF">2017-02-14T03:06:37Z</dcterms:created>
  <dcterms:modified xsi:type="dcterms:W3CDTF">2024-08-08T06:13:14Z</dcterms:modified>
</cp:coreProperties>
</file>